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440" r:id="rId9"/>
    <p:sldId id="360" r:id="rId10"/>
    <p:sldId id="393" r:id="rId11"/>
    <p:sldId id="402" r:id="rId12"/>
    <p:sldId id="421" r:id="rId13"/>
    <p:sldId id="381" r:id="rId14"/>
    <p:sldId id="394" r:id="rId15"/>
    <p:sldId id="395" r:id="rId16"/>
    <p:sldId id="398" r:id="rId17"/>
    <p:sldId id="399" r:id="rId18"/>
    <p:sldId id="414" r:id="rId19"/>
    <p:sldId id="396" r:id="rId20"/>
    <p:sldId id="388" r:id="rId21"/>
    <p:sldId id="397" r:id="rId22"/>
    <p:sldId id="434" r:id="rId23"/>
    <p:sldId id="435" r:id="rId24"/>
    <p:sldId id="361" r:id="rId25"/>
    <p:sldId id="363" r:id="rId26"/>
    <p:sldId id="35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AA7"/>
    <a:srgbClr val="214BAE"/>
    <a:srgbClr val="00A3E4"/>
    <a:srgbClr val="595959"/>
    <a:srgbClr val="0A5F9E"/>
    <a:srgbClr val="1D2A5A"/>
    <a:srgbClr val="F2F2F2"/>
    <a:srgbClr val="D62036"/>
    <a:srgbClr val="295788"/>
    <a:srgbClr val="2D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32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0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tags" Target="../tags/tag10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6.xml"/><Relationship Id="rId3" Type="http://schemas.openxmlformats.org/officeDocument/2006/relationships/image" Target="../media/image6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94.xml"/><Relationship Id="rId98" Type="http://schemas.openxmlformats.org/officeDocument/2006/relationships/tags" Target="../tags/tag93.xml"/><Relationship Id="rId97" Type="http://schemas.openxmlformats.org/officeDocument/2006/relationships/tags" Target="../tags/tag92.xml"/><Relationship Id="rId96" Type="http://schemas.openxmlformats.org/officeDocument/2006/relationships/tags" Target="../tags/tag91.xml"/><Relationship Id="rId95" Type="http://schemas.openxmlformats.org/officeDocument/2006/relationships/tags" Target="../tags/tag90.xml"/><Relationship Id="rId94" Type="http://schemas.openxmlformats.org/officeDocument/2006/relationships/tags" Target="../tags/tag89.xml"/><Relationship Id="rId93" Type="http://schemas.openxmlformats.org/officeDocument/2006/relationships/tags" Target="../tags/tag88.xml"/><Relationship Id="rId92" Type="http://schemas.openxmlformats.org/officeDocument/2006/relationships/tags" Target="../tags/tag87.xml"/><Relationship Id="rId91" Type="http://schemas.openxmlformats.org/officeDocument/2006/relationships/tags" Target="../tags/tag86.xml"/><Relationship Id="rId90" Type="http://schemas.openxmlformats.org/officeDocument/2006/relationships/tags" Target="../tags/tag85.xml"/><Relationship Id="rId9" Type="http://schemas.openxmlformats.org/officeDocument/2006/relationships/tags" Target="../tags/tag9.xml"/><Relationship Id="rId89" Type="http://schemas.openxmlformats.org/officeDocument/2006/relationships/tags" Target="../tags/tag84.xml"/><Relationship Id="rId88" Type="http://schemas.openxmlformats.org/officeDocument/2006/relationships/tags" Target="../tags/tag83.xml"/><Relationship Id="rId87" Type="http://schemas.openxmlformats.org/officeDocument/2006/relationships/tags" Target="../tags/tag82.xml"/><Relationship Id="rId86" Type="http://schemas.openxmlformats.org/officeDocument/2006/relationships/tags" Target="../tags/tag81.xml"/><Relationship Id="rId85" Type="http://schemas.openxmlformats.org/officeDocument/2006/relationships/tags" Target="../tags/tag80.xml"/><Relationship Id="rId84" Type="http://schemas.openxmlformats.org/officeDocument/2006/relationships/tags" Target="../tags/tag79.xml"/><Relationship Id="rId83" Type="http://schemas.openxmlformats.org/officeDocument/2006/relationships/tags" Target="../tags/tag78.xml"/><Relationship Id="rId82" Type="http://schemas.openxmlformats.org/officeDocument/2006/relationships/tags" Target="../tags/tag77.xml"/><Relationship Id="rId81" Type="http://schemas.openxmlformats.org/officeDocument/2006/relationships/tags" Target="../tags/tag76.xml"/><Relationship Id="rId80" Type="http://schemas.openxmlformats.org/officeDocument/2006/relationships/tags" Target="../tags/tag75.xml"/><Relationship Id="rId8" Type="http://schemas.openxmlformats.org/officeDocument/2006/relationships/tags" Target="../tags/tag8.xml"/><Relationship Id="rId79" Type="http://schemas.openxmlformats.org/officeDocument/2006/relationships/tags" Target="../tags/tag74.xml"/><Relationship Id="rId78" Type="http://schemas.openxmlformats.org/officeDocument/2006/relationships/tags" Target="../tags/tag73.xml"/><Relationship Id="rId77" Type="http://schemas.openxmlformats.org/officeDocument/2006/relationships/tags" Target="../tags/tag72.xml"/><Relationship Id="rId76" Type="http://schemas.openxmlformats.org/officeDocument/2006/relationships/tags" Target="../tags/tag71.xml"/><Relationship Id="rId75" Type="http://schemas.openxmlformats.org/officeDocument/2006/relationships/tags" Target="../tags/tag70.xml"/><Relationship Id="rId74" Type="http://schemas.openxmlformats.org/officeDocument/2006/relationships/image" Target="../media/image14.png"/><Relationship Id="rId73" Type="http://schemas.openxmlformats.org/officeDocument/2006/relationships/tags" Target="../tags/tag69.xml"/><Relationship Id="rId72" Type="http://schemas.openxmlformats.org/officeDocument/2006/relationships/image" Target="../media/image13.png"/><Relationship Id="rId71" Type="http://schemas.openxmlformats.org/officeDocument/2006/relationships/tags" Target="../tags/tag68.xml"/><Relationship Id="rId70" Type="http://schemas.openxmlformats.org/officeDocument/2006/relationships/image" Target="../media/image12.png"/><Relationship Id="rId7" Type="http://schemas.openxmlformats.org/officeDocument/2006/relationships/tags" Target="../tags/tag7.xml"/><Relationship Id="rId69" Type="http://schemas.openxmlformats.org/officeDocument/2006/relationships/tags" Target="../tags/tag67.xml"/><Relationship Id="rId68" Type="http://schemas.openxmlformats.org/officeDocument/2006/relationships/image" Target="../media/image11.png"/><Relationship Id="rId67" Type="http://schemas.openxmlformats.org/officeDocument/2006/relationships/tags" Target="../tags/tag66.xml"/><Relationship Id="rId66" Type="http://schemas.openxmlformats.org/officeDocument/2006/relationships/image" Target="../media/image10.png"/><Relationship Id="rId65" Type="http://schemas.openxmlformats.org/officeDocument/2006/relationships/tags" Target="../tags/tag65.xml"/><Relationship Id="rId64" Type="http://schemas.openxmlformats.org/officeDocument/2006/relationships/tags" Target="../tags/tag64.xml"/><Relationship Id="rId63" Type="http://schemas.openxmlformats.org/officeDocument/2006/relationships/tags" Target="../tags/tag63.xml"/><Relationship Id="rId62" Type="http://schemas.openxmlformats.org/officeDocument/2006/relationships/tags" Target="../tags/tag62.xml"/><Relationship Id="rId61" Type="http://schemas.openxmlformats.org/officeDocument/2006/relationships/tags" Target="../tags/tag61.xml"/><Relationship Id="rId60" Type="http://schemas.openxmlformats.org/officeDocument/2006/relationships/tags" Target="../tags/tag60.xml"/><Relationship Id="rId6" Type="http://schemas.openxmlformats.org/officeDocument/2006/relationships/tags" Target="../tags/tag6.xml"/><Relationship Id="rId59" Type="http://schemas.openxmlformats.org/officeDocument/2006/relationships/tags" Target="../tags/tag59.xml"/><Relationship Id="rId58" Type="http://schemas.openxmlformats.org/officeDocument/2006/relationships/tags" Target="../tags/tag58.xml"/><Relationship Id="rId57" Type="http://schemas.openxmlformats.org/officeDocument/2006/relationships/tags" Target="../tags/tag57.xml"/><Relationship Id="rId56" Type="http://schemas.openxmlformats.org/officeDocument/2006/relationships/tags" Target="../tags/tag56.xml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7" Type="http://schemas.openxmlformats.org/officeDocument/2006/relationships/slideLayout" Target="../slideLayouts/slideLayout1.xml"/><Relationship Id="rId106" Type="http://schemas.openxmlformats.org/officeDocument/2006/relationships/tags" Target="../tags/tag101.xml"/><Relationship Id="rId105" Type="http://schemas.openxmlformats.org/officeDocument/2006/relationships/tags" Target="../tags/tag100.xml"/><Relationship Id="rId104" Type="http://schemas.openxmlformats.org/officeDocument/2006/relationships/tags" Target="../tags/tag99.xml"/><Relationship Id="rId103" Type="http://schemas.openxmlformats.org/officeDocument/2006/relationships/tags" Target="../tags/tag98.xml"/><Relationship Id="rId102" Type="http://schemas.openxmlformats.org/officeDocument/2006/relationships/tags" Target="../tags/tag97.xml"/><Relationship Id="rId101" Type="http://schemas.openxmlformats.org/officeDocument/2006/relationships/tags" Target="../tags/tag96.xml"/><Relationship Id="rId100" Type="http://schemas.openxmlformats.org/officeDocument/2006/relationships/tags" Target="../tags/tag95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8415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油耗管理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155" y="88836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平台接入油耗传感器，统计油耗使用情况，防止偷油，漏油情况发生。能耗分析对比，查出能耗比较低的车辆，并全面掌握司机的工作效率。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626235"/>
            <a:ext cx="5253990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617345"/>
            <a:ext cx="5220335" cy="2663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316730"/>
            <a:ext cx="5360035" cy="230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328160"/>
            <a:ext cx="5219700" cy="230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045845"/>
            <a:ext cx="506793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3947160"/>
            <a:ext cx="5067300" cy="22593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688205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700530"/>
            <a:ext cx="52247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62534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465955"/>
            <a:ext cx="522478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5535" y="1335405"/>
            <a:ext cx="510984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4199890"/>
            <a:ext cx="473964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35" y="4182110"/>
            <a:ext cx="5109845" cy="2501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5" y="1335405"/>
            <a:ext cx="4817745" cy="2660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655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82790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92530"/>
            <a:ext cx="5172075" cy="258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862070"/>
            <a:ext cx="517144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827905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1367155"/>
            <a:ext cx="10773410" cy="5050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095" y="945515"/>
            <a:ext cx="5529580" cy="2875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3905885"/>
            <a:ext cx="5571490" cy="2712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945515"/>
            <a:ext cx="5358765" cy="2901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3915410"/>
            <a:ext cx="5400675" cy="27031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507555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5148580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4220"/>
            <a:ext cx="5549900" cy="298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95" y="3713480"/>
            <a:ext cx="5621020" cy="3033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19669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75" y="852170"/>
            <a:ext cx="3425190" cy="5734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852170"/>
            <a:ext cx="3733800" cy="5734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35" y="873760"/>
            <a:ext cx="3836670" cy="5713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560" y="4095115"/>
            <a:ext cx="6107430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以位置和视频服务为中心的车辆管理平台，已经过多次迭代升级，能满足两客一危，环卫，渣土等多个行业车的管理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多语言</a:t>
            </a:r>
            <a:endParaRPr lang="en-US" altLang="zh-CN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995680"/>
            <a:ext cx="10871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车辆管理平台面向全球市场，对海外客户我们可以使用</a:t>
            </a:r>
            <a:r>
              <a:rPr lang="en-US" altLang="zh-CN"/>
              <a:t>google</a:t>
            </a:r>
            <a:r>
              <a:rPr lang="zh-CN" altLang="en-US"/>
              <a:t>地图进行服务。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292860"/>
            <a:ext cx="10314940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>
            <p:custDataLst>
              <p:tags r:id="rId1"/>
            </p:custDataLst>
          </p:nvPr>
        </p:nvSpPr>
        <p:spPr>
          <a:xfrm>
            <a:off x="3289884" y="30337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帮助系统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416050"/>
            <a:ext cx="11064875" cy="52108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15695" y="933450"/>
            <a:ext cx="10871835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车辆管理帮助系统通过视频录像，常见问题解答，用户手册等方式帮助用户解决使用过程中的问题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3040"/>
            <a:ext cx="1128077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614045"/>
            <a:ext cx="11213465" cy="615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0730" cy="400494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877310" cy="2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GB35658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407885" y="3335930"/>
            <a:ext cx="7804843" cy="941353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bject 64"/>
          <p:cNvSpPr/>
          <p:nvPr>
            <p:custDataLst>
              <p:tags r:id="rId2"/>
            </p:custDataLst>
          </p:nvPr>
        </p:nvSpPr>
        <p:spPr>
          <a:xfrm>
            <a:off x="1060628" y="1339820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车辆运营系统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object 78"/>
          <p:cNvSpPr txBox="1"/>
          <p:nvPr>
            <p:custDataLst>
              <p:tags r:id="rId3"/>
            </p:custDataLst>
          </p:nvPr>
        </p:nvSpPr>
        <p:spPr>
          <a:xfrm>
            <a:off x="130284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地图引擎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object 78"/>
          <p:cNvSpPr txBox="1"/>
          <p:nvPr>
            <p:custDataLst>
              <p:tags r:id="rId4"/>
            </p:custDataLst>
          </p:nvPr>
        </p:nvSpPr>
        <p:spPr>
          <a:xfrm>
            <a:off x="3164851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报警引擎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object 78"/>
          <p:cNvSpPr txBox="1"/>
          <p:nvPr>
            <p:custDataLst>
              <p:tags r:id="rId5"/>
            </p:custDataLst>
          </p:nvPr>
        </p:nvSpPr>
        <p:spPr>
          <a:xfrm>
            <a:off x="5085224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报表引擎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object 78"/>
          <p:cNvSpPr txBox="1"/>
          <p:nvPr>
            <p:custDataLst>
              <p:tags r:id="rId6"/>
            </p:custDataLst>
          </p:nvPr>
        </p:nvSpPr>
        <p:spPr>
          <a:xfrm>
            <a:off x="6987236" y="3387781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基础服务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object 78"/>
          <p:cNvSpPr txBox="1"/>
          <p:nvPr>
            <p:custDataLst>
              <p:tags r:id="rId7"/>
            </p:custDataLst>
          </p:nvPr>
        </p:nvSpPr>
        <p:spPr>
          <a:xfrm>
            <a:off x="1658344" y="2277123"/>
            <a:ext cx="94598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主动安全应用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4" name="object 78"/>
          <p:cNvSpPr txBox="1"/>
          <p:nvPr>
            <p:custDataLst>
              <p:tags r:id="rId8"/>
            </p:custDataLst>
          </p:nvPr>
        </p:nvSpPr>
        <p:spPr>
          <a:xfrm>
            <a:off x="6811437" y="2258948"/>
            <a:ext cx="92011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其他应用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6" name="object 69"/>
          <p:cNvSpPr/>
          <p:nvPr>
            <p:custDataLst>
              <p:tags r:id="rId9"/>
            </p:custDataLst>
          </p:nvPr>
        </p:nvSpPr>
        <p:spPr>
          <a:xfrm>
            <a:off x="6878816" y="1346680"/>
            <a:ext cx="1136953" cy="323365"/>
          </a:xfrm>
          <a:custGeom>
            <a:avLst/>
            <a:gdLst/>
            <a:ahLst/>
            <a:cxnLst/>
            <a:rect l="l" t="t" r="r" b="b"/>
            <a:pathLst>
              <a:path w="923925" h="391794">
                <a:moveTo>
                  <a:pt x="858012" y="391668"/>
                </a:moveTo>
                <a:lnTo>
                  <a:pt x="65532" y="391668"/>
                </a:lnTo>
                <a:lnTo>
                  <a:pt x="40194" y="386913"/>
                </a:lnTo>
                <a:lnTo>
                  <a:pt x="19440" y="373179"/>
                </a:lnTo>
                <a:lnTo>
                  <a:pt x="5349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349" y="40265"/>
                </a:lnTo>
                <a:lnTo>
                  <a:pt x="19440" y="19535"/>
                </a:lnTo>
                <a:lnTo>
                  <a:pt x="40194" y="5420"/>
                </a:lnTo>
                <a:lnTo>
                  <a:pt x="65532" y="0"/>
                </a:lnTo>
                <a:lnTo>
                  <a:pt x="858012" y="0"/>
                </a:lnTo>
                <a:lnTo>
                  <a:pt x="883278" y="5420"/>
                </a:lnTo>
                <a:lnTo>
                  <a:pt x="904008" y="19535"/>
                </a:lnTo>
                <a:lnTo>
                  <a:pt x="918123" y="40265"/>
                </a:lnTo>
                <a:lnTo>
                  <a:pt x="923544" y="65532"/>
                </a:lnTo>
                <a:lnTo>
                  <a:pt x="923544" y="327660"/>
                </a:lnTo>
                <a:lnTo>
                  <a:pt x="918123" y="352688"/>
                </a:lnTo>
                <a:lnTo>
                  <a:pt x="904008" y="373179"/>
                </a:lnTo>
                <a:lnTo>
                  <a:pt x="883278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数据共享中心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object 46"/>
          <p:cNvSpPr txBox="1"/>
          <p:nvPr>
            <p:custDataLst>
              <p:tags r:id="rId10"/>
            </p:custDataLst>
          </p:nvPr>
        </p:nvSpPr>
        <p:spPr>
          <a:xfrm>
            <a:off x="2083259" y="1786429"/>
            <a:ext cx="128206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8" name="object 46"/>
          <p:cNvSpPr txBox="1"/>
          <p:nvPr>
            <p:custDataLst>
              <p:tags r:id="rId11"/>
            </p:custDataLst>
          </p:nvPr>
        </p:nvSpPr>
        <p:spPr>
          <a:xfrm>
            <a:off x="3751795" y="1786429"/>
            <a:ext cx="1155998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9" name="object 46"/>
          <p:cNvSpPr txBox="1"/>
          <p:nvPr>
            <p:custDataLst>
              <p:tags r:id="rId12"/>
            </p:custDataLst>
          </p:nvPr>
        </p:nvSpPr>
        <p:spPr>
          <a:xfrm>
            <a:off x="5435155" y="1786429"/>
            <a:ext cx="1121125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0" name="object 46"/>
          <p:cNvSpPr txBox="1"/>
          <p:nvPr>
            <p:custDataLst>
              <p:tags r:id="rId13"/>
            </p:custDataLst>
          </p:nvPr>
        </p:nvSpPr>
        <p:spPr>
          <a:xfrm>
            <a:off x="7079384" y="1786429"/>
            <a:ext cx="1141491" cy="185948"/>
          </a:xfrm>
          <a:prstGeom prst="rect">
            <a:avLst/>
          </a:prstGeom>
          <a:noFill/>
        </p:spPr>
        <p:txBody>
          <a:bodyPr vert="horz" wrap="square" lIns="0" tIns="1270" rIns="0" bIns="0" rtlCol="0">
            <a:spAutoFit/>
          </a:bodyPr>
          <a:p>
            <a:pPr marL="99695">
              <a:lnSpc>
                <a:spcPct val="100000"/>
              </a:lnSpc>
              <a:spcBef>
                <a:spcPts val="10"/>
              </a:spcBef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OpenAPI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1" name="箭头: 右 60"/>
          <p:cNvSpPr/>
          <p:nvPr>
            <p:custDataLst>
              <p:tags r:id="rId14"/>
            </p:custDataLst>
          </p:nvPr>
        </p:nvSpPr>
        <p:spPr>
          <a:xfrm>
            <a:off x="8396588" y="5802952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箭头: 右 61"/>
          <p:cNvSpPr/>
          <p:nvPr>
            <p:custDataLst>
              <p:tags r:id="rId15"/>
            </p:custDataLst>
          </p:nvPr>
        </p:nvSpPr>
        <p:spPr>
          <a:xfrm>
            <a:off x="8396586" y="4723904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箭头: 右 62"/>
          <p:cNvSpPr/>
          <p:nvPr>
            <p:custDataLst>
              <p:tags r:id="rId16"/>
            </p:custDataLst>
          </p:nvPr>
        </p:nvSpPr>
        <p:spPr>
          <a:xfrm>
            <a:off x="8396587" y="3707878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箭头: 右 63"/>
          <p:cNvSpPr/>
          <p:nvPr>
            <p:custDataLst>
              <p:tags r:id="rId17"/>
            </p:custDataLst>
          </p:nvPr>
        </p:nvSpPr>
        <p:spPr>
          <a:xfrm>
            <a:off x="8420413" y="2593259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箭头: 右 64"/>
          <p:cNvSpPr/>
          <p:nvPr>
            <p:custDataLst>
              <p:tags r:id="rId18"/>
            </p:custDataLst>
          </p:nvPr>
        </p:nvSpPr>
        <p:spPr>
          <a:xfrm>
            <a:off x="8396586" y="1346220"/>
            <a:ext cx="366400" cy="2915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399388" y="815234"/>
            <a:ext cx="7817187" cy="1176571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20"/>
            </p:custDataLst>
          </p:nvPr>
        </p:nvSpPr>
        <p:spPr>
          <a:xfrm>
            <a:off x="405288" y="4507794"/>
            <a:ext cx="7804843" cy="726706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21"/>
            </p:custDataLst>
          </p:nvPr>
        </p:nvSpPr>
        <p:spPr>
          <a:xfrm>
            <a:off x="404586" y="5447174"/>
            <a:ext cx="7817187" cy="980960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>
            <p:custDataLst>
              <p:tags r:id="rId22"/>
            </p:custDataLst>
          </p:nvPr>
        </p:nvSpPr>
        <p:spPr>
          <a:xfrm>
            <a:off x="8842220" y="865274"/>
            <a:ext cx="2793910" cy="981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接收数据后，通过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接口传输到企业和政府内部管理系统，为车企管理和政府监管提供数据支撑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23"/>
            </p:custDataLst>
          </p:nvPr>
        </p:nvSpPr>
        <p:spPr>
          <a:xfrm>
            <a:off x="8823760" y="2109577"/>
            <a:ext cx="2793910" cy="1084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基于基础平台功能形成主动安全、尾气排放、出租车管理等行业的应用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接口，提供上层业务拓展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>
            <p:custDataLst>
              <p:tags r:id="rId24"/>
            </p:custDataLst>
          </p:nvPr>
        </p:nvSpPr>
        <p:spPr>
          <a:xfrm>
            <a:off x="8888897" y="354265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车联网平台的基础功能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8888897" y="4414334"/>
            <a:ext cx="2793910" cy="902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各种设备国标、部标协议的接入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扩展协议接入外接设备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定制化接入私有协议设备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8901440" y="5655917"/>
            <a:ext cx="2793910" cy="5856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多样化的终端实现伴随式数据采集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27"/>
            </p:custDataLst>
          </p:nvPr>
        </p:nvSpPr>
        <p:spPr>
          <a:xfrm>
            <a:off x="875547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28"/>
            </p:custDataLst>
          </p:nvPr>
        </p:nvSpPr>
        <p:spPr>
          <a:xfrm>
            <a:off x="875547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在线查车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>
            <p:custDataLst>
              <p:tags r:id="rId29"/>
            </p:custDataLst>
          </p:nvPr>
        </p:nvSpPr>
        <p:spPr>
          <a:xfrm>
            <a:off x="1747912" y="367139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车辆轨迹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30"/>
            </p:custDataLst>
          </p:nvPr>
        </p:nvSpPr>
        <p:spPr>
          <a:xfrm>
            <a:off x="1747912" y="398720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电子围栏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>
            <p:custDataLst>
              <p:tags r:id="rId31"/>
            </p:custDataLst>
          </p:nvPr>
        </p:nvSpPr>
        <p:spPr>
          <a:xfrm>
            <a:off x="2730848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规则管理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>
            <p:custDataLst>
              <p:tags r:id="rId32"/>
            </p:custDataLst>
          </p:nvPr>
        </p:nvSpPr>
        <p:spPr>
          <a:xfrm>
            <a:off x="3603213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33"/>
            </p:custDataLst>
          </p:nvPr>
        </p:nvSpPr>
        <p:spPr>
          <a:xfrm>
            <a:off x="2724680" y="3981650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>
          <a:xfrm>
            <a:off x="4577710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>
          <a:xfrm>
            <a:off x="5450075" y="367031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车企报表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>
            <p:custDataLst>
              <p:tags r:id="rId36"/>
            </p:custDataLst>
          </p:nvPr>
        </p:nvSpPr>
        <p:spPr>
          <a:xfrm>
            <a:off x="4571542" y="3981650"/>
            <a:ext cx="813558" cy="221551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传感器报表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>
            <p:custDataLst>
              <p:tags r:id="rId37"/>
            </p:custDataLst>
          </p:nvPr>
        </p:nvSpPr>
        <p:spPr>
          <a:xfrm>
            <a:off x="6471632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>
            <p:custDataLst>
              <p:tags r:id="rId38"/>
            </p:custDataLst>
          </p:nvPr>
        </p:nvSpPr>
        <p:spPr>
          <a:xfrm>
            <a:off x="7343997" y="3669621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车辆管理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>
            <p:custDataLst>
              <p:tags r:id="rId39"/>
            </p:custDataLst>
          </p:nvPr>
        </p:nvSpPr>
        <p:spPr>
          <a:xfrm>
            <a:off x="6469036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>
            <p:custDataLst>
              <p:tags r:id="rId40"/>
            </p:custDataLst>
          </p:nvPr>
        </p:nvSpPr>
        <p:spPr>
          <a:xfrm>
            <a:off x="7341401" y="3986467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参数设置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圆角矩形 39"/>
          <p:cNvSpPr/>
          <p:nvPr>
            <p:custDataLst>
              <p:tags r:id="rId41"/>
            </p:custDataLst>
          </p:nvPr>
        </p:nvSpPr>
        <p:spPr>
          <a:xfrm>
            <a:off x="775646" y="4640453"/>
            <a:ext cx="628083" cy="525606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协议引擎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圆角矩形 39"/>
          <p:cNvSpPr/>
          <p:nvPr>
            <p:custDataLst>
              <p:tags r:id="rId42"/>
            </p:custDataLst>
          </p:nvPr>
        </p:nvSpPr>
        <p:spPr>
          <a:xfrm>
            <a:off x="890299" y="6172791"/>
            <a:ext cx="1503600" cy="190193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车载视频监控终端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圆角矩形 39"/>
          <p:cNvSpPr/>
          <p:nvPr>
            <p:custDataLst>
              <p:tags r:id="rId43"/>
            </p:custDataLst>
          </p:nvPr>
        </p:nvSpPr>
        <p:spPr>
          <a:xfrm>
            <a:off x="3955023" y="6182276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TBOX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圆角矩形 39"/>
          <p:cNvSpPr/>
          <p:nvPr>
            <p:custDataLst>
              <p:tags r:id="rId44"/>
            </p:custDataLst>
          </p:nvPr>
        </p:nvSpPr>
        <p:spPr>
          <a:xfrm>
            <a:off x="2573310" y="6197911"/>
            <a:ext cx="824386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OBD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圆角矩形 39"/>
          <p:cNvSpPr/>
          <p:nvPr>
            <p:custDataLst>
              <p:tags r:id="rId45"/>
            </p:custDataLst>
          </p:nvPr>
        </p:nvSpPr>
        <p:spPr>
          <a:xfrm>
            <a:off x="5346430" y="6197911"/>
            <a:ext cx="1042880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出租车终端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圆角矩形 39"/>
          <p:cNvSpPr/>
          <p:nvPr>
            <p:custDataLst>
              <p:tags r:id="rId46"/>
            </p:custDataLst>
          </p:nvPr>
        </p:nvSpPr>
        <p:spPr>
          <a:xfrm>
            <a:off x="6843220" y="6182275"/>
            <a:ext cx="983472" cy="217441"/>
          </a:xfrm>
          <a:prstGeom prst="roundRect">
            <a:avLst/>
          </a:prstGeom>
          <a:noFill/>
          <a:ln>
            <a:noFill/>
          </a:ln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网约车终端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>
            <p:custDataLst>
              <p:tags r:id="rId47"/>
            </p:custDataLst>
          </p:nvPr>
        </p:nvSpPr>
        <p:spPr>
          <a:xfrm>
            <a:off x="401984" y="3336691"/>
            <a:ext cx="348647" cy="959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>
            <p:custDataLst>
              <p:tags r:id="rId48"/>
            </p:custDataLst>
          </p:nvPr>
        </p:nvSpPr>
        <p:spPr>
          <a:xfrm>
            <a:off x="404586" y="2209246"/>
            <a:ext cx="340943" cy="9597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行业功能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49"/>
            </p:custDataLst>
          </p:nvPr>
        </p:nvSpPr>
        <p:spPr>
          <a:xfrm>
            <a:off x="399388" y="4512296"/>
            <a:ext cx="335238" cy="7254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接入层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50"/>
            </p:custDataLst>
          </p:nvPr>
        </p:nvSpPr>
        <p:spPr>
          <a:xfrm>
            <a:off x="411029" y="5447174"/>
            <a:ext cx="335238" cy="980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智能终端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>
            <p:custDataLst>
              <p:tags r:id="rId51"/>
            </p:custDataLst>
          </p:nvPr>
        </p:nvSpPr>
        <p:spPr>
          <a:xfrm>
            <a:off x="401598" y="815234"/>
            <a:ext cx="335238" cy="1187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</a:pPr>
            <a:r>
              <a:rPr lang="zh-CN" altLang="en-US" sz="1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外部应用</a:t>
            </a:r>
            <a:endParaRPr lang="zh-CN" altLang="en-US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>
            <p:custDataLst>
              <p:tags r:id="rId52"/>
            </p:custDataLst>
          </p:nvPr>
        </p:nvSpPr>
        <p:spPr>
          <a:xfrm>
            <a:off x="407885" y="2205145"/>
            <a:ext cx="7813887" cy="962222"/>
          </a:xfrm>
          <a:prstGeom prst="rect">
            <a:avLst/>
          </a:prstGeom>
          <a:noFill/>
          <a:ln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箭头: 上 21"/>
          <p:cNvSpPr/>
          <p:nvPr>
            <p:custDataLst>
              <p:tags r:id="rId53"/>
            </p:custDataLst>
          </p:nvPr>
        </p:nvSpPr>
        <p:spPr>
          <a:xfrm>
            <a:off x="6761208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" name="箭头: 上 21"/>
          <p:cNvSpPr/>
          <p:nvPr>
            <p:custDataLst>
              <p:tags r:id="rId54"/>
            </p:custDataLst>
          </p:nvPr>
        </p:nvSpPr>
        <p:spPr>
          <a:xfrm>
            <a:off x="5093160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箭头: 上 21"/>
          <p:cNvSpPr/>
          <p:nvPr>
            <p:custDataLst>
              <p:tags r:id="rId55"/>
            </p:custDataLst>
          </p:nvPr>
        </p:nvSpPr>
        <p:spPr>
          <a:xfrm>
            <a:off x="3425111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9" name="箭头: 上 21"/>
          <p:cNvSpPr/>
          <p:nvPr>
            <p:custDataLst>
              <p:tags r:id="rId56"/>
            </p:custDataLst>
          </p:nvPr>
        </p:nvSpPr>
        <p:spPr>
          <a:xfrm>
            <a:off x="1757062" y="1747950"/>
            <a:ext cx="386459" cy="309841"/>
          </a:xfrm>
          <a:prstGeom prst="upArrow">
            <a:avLst>
              <a:gd name="adj1" fmla="val 41237"/>
              <a:gd name="adj2" fmla="val 50000"/>
            </a:avLst>
          </a:prstGeom>
          <a:gradFill>
            <a:gsLst>
              <a:gs pos="63000">
                <a:srgbClr val="FDF7F7"/>
              </a:gs>
              <a:gs pos="100000">
                <a:srgbClr val="FFFFFF"/>
              </a:gs>
              <a:gs pos="0">
                <a:srgbClr val="F5D5D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object 73"/>
          <p:cNvSpPr/>
          <p:nvPr>
            <p:custDataLst>
              <p:tags r:id="rId57"/>
            </p:custDataLst>
          </p:nvPr>
        </p:nvSpPr>
        <p:spPr>
          <a:xfrm>
            <a:off x="90120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8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4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object 74"/>
          <p:cNvSpPr/>
          <p:nvPr>
            <p:custDataLst>
              <p:tags r:id="rId58"/>
            </p:custDataLst>
          </p:nvPr>
        </p:nvSpPr>
        <p:spPr>
          <a:xfrm>
            <a:off x="2836935" y="894232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4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4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4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4" h="459739">
                <a:moveTo>
                  <a:pt x="221665" y="459206"/>
                </a:moveTo>
                <a:lnTo>
                  <a:pt x="204217" y="454215"/>
                </a:lnTo>
                <a:lnTo>
                  <a:pt x="188999" y="439299"/>
                </a:lnTo>
                <a:lnTo>
                  <a:pt x="178237" y="414543"/>
                </a:lnTo>
                <a:lnTo>
                  <a:pt x="174155" y="380034"/>
                </a:lnTo>
                <a:lnTo>
                  <a:pt x="177887" y="340576"/>
                </a:lnTo>
                <a:lnTo>
                  <a:pt x="188066" y="304933"/>
                </a:lnTo>
                <a:lnTo>
                  <a:pt x="203167" y="279129"/>
                </a:lnTo>
                <a:lnTo>
                  <a:pt x="221665" y="269189"/>
                </a:lnTo>
                <a:lnTo>
                  <a:pt x="240156" y="279129"/>
                </a:lnTo>
                <a:lnTo>
                  <a:pt x="252865" y="300850"/>
                </a:lnTo>
                <a:lnTo>
                  <a:pt x="221665" y="300850"/>
                </a:lnTo>
                <a:lnTo>
                  <a:pt x="215499" y="308300"/>
                </a:lnTo>
                <a:lnTo>
                  <a:pt x="210465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5" y="416904"/>
                </a:lnTo>
                <a:lnTo>
                  <a:pt x="215848" y="425031"/>
                </a:lnTo>
                <a:lnTo>
                  <a:pt x="221665" y="427532"/>
                </a:lnTo>
                <a:lnTo>
                  <a:pt x="259435" y="427532"/>
                </a:lnTo>
                <a:lnTo>
                  <a:pt x="254320" y="439299"/>
                </a:lnTo>
                <a:lnTo>
                  <a:pt x="239106" y="454215"/>
                </a:lnTo>
                <a:lnTo>
                  <a:pt x="221665" y="459206"/>
                </a:lnTo>
                <a:close/>
              </a:path>
              <a:path w="443864" h="459739">
                <a:moveTo>
                  <a:pt x="259435" y="427532"/>
                </a:moveTo>
                <a:lnTo>
                  <a:pt x="221665" y="427532"/>
                </a:lnTo>
                <a:lnTo>
                  <a:pt x="227476" y="425031"/>
                </a:lnTo>
                <a:lnTo>
                  <a:pt x="232544" y="416904"/>
                </a:lnTo>
                <a:lnTo>
                  <a:pt x="236130" y="402217"/>
                </a:lnTo>
                <a:lnTo>
                  <a:pt x="237489" y="380034"/>
                </a:lnTo>
                <a:lnTo>
                  <a:pt x="236247" y="352896"/>
                </a:lnTo>
                <a:lnTo>
                  <a:pt x="232859" y="327317"/>
                </a:lnTo>
                <a:lnTo>
                  <a:pt x="227829" y="308300"/>
                </a:lnTo>
                <a:lnTo>
                  <a:pt x="221665" y="300850"/>
                </a:lnTo>
                <a:lnTo>
                  <a:pt x="252865" y="300850"/>
                </a:lnTo>
                <a:lnTo>
                  <a:pt x="255254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5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object 75"/>
          <p:cNvSpPr/>
          <p:nvPr>
            <p:custDataLst>
              <p:tags r:id="rId59"/>
            </p:custDataLst>
          </p:nvPr>
        </p:nvSpPr>
        <p:spPr>
          <a:xfrm>
            <a:off x="4796573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70" y="89684"/>
                </a:lnTo>
                <a:lnTo>
                  <a:pt x="288810" y="59482"/>
                </a:lnTo>
                <a:lnTo>
                  <a:pt x="258611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4" name="object 76"/>
          <p:cNvSpPr/>
          <p:nvPr>
            <p:custDataLst>
              <p:tags r:id="rId60"/>
            </p:custDataLst>
          </p:nvPr>
        </p:nvSpPr>
        <p:spPr>
          <a:xfrm>
            <a:off x="6697868" y="883950"/>
            <a:ext cx="335654" cy="347659"/>
          </a:xfrm>
          <a:custGeom>
            <a:avLst/>
            <a:gdLst/>
            <a:ahLst/>
            <a:cxnLst/>
            <a:rect l="l" t="t" r="r" b="b"/>
            <a:pathLst>
              <a:path w="443865" h="459739">
                <a:moveTo>
                  <a:pt x="31661" y="443369"/>
                </a:moveTo>
                <a:lnTo>
                  <a:pt x="0" y="443369"/>
                </a:lnTo>
                <a:lnTo>
                  <a:pt x="5141" y="395677"/>
                </a:lnTo>
                <a:lnTo>
                  <a:pt x="19838" y="351564"/>
                </a:lnTo>
                <a:lnTo>
                  <a:pt x="42999" y="312121"/>
                </a:lnTo>
                <a:lnTo>
                  <a:pt x="73532" y="278439"/>
                </a:lnTo>
                <a:lnTo>
                  <a:pt x="110345" y="251611"/>
                </a:lnTo>
                <a:lnTo>
                  <a:pt x="152349" y="232727"/>
                </a:lnTo>
                <a:lnTo>
                  <a:pt x="122163" y="205134"/>
                </a:lnTo>
                <a:lnTo>
                  <a:pt x="102693" y="170280"/>
                </a:lnTo>
                <a:lnTo>
                  <a:pt x="95018" y="131098"/>
                </a:lnTo>
                <a:lnTo>
                  <a:pt x="100215" y="90525"/>
                </a:lnTo>
                <a:lnTo>
                  <a:pt x="118052" y="53722"/>
                </a:lnTo>
                <a:lnTo>
                  <a:pt x="145907" y="25122"/>
                </a:lnTo>
                <a:lnTo>
                  <a:pt x="181272" y="6591"/>
                </a:lnTo>
                <a:lnTo>
                  <a:pt x="221640" y="0"/>
                </a:lnTo>
                <a:lnTo>
                  <a:pt x="262001" y="6591"/>
                </a:lnTo>
                <a:lnTo>
                  <a:pt x="297362" y="25122"/>
                </a:lnTo>
                <a:lnTo>
                  <a:pt x="303730" y="31661"/>
                </a:lnTo>
                <a:lnTo>
                  <a:pt x="221627" y="31661"/>
                </a:lnTo>
                <a:lnTo>
                  <a:pt x="184642" y="39128"/>
                </a:lnTo>
                <a:lnTo>
                  <a:pt x="154439" y="59493"/>
                </a:lnTo>
                <a:lnTo>
                  <a:pt x="134079" y="89696"/>
                </a:lnTo>
                <a:lnTo>
                  <a:pt x="126619" y="126682"/>
                </a:lnTo>
                <a:lnTo>
                  <a:pt x="134086" y="163665"/>
                </a:lnTo>
                <a:lnTo>
                  <a:pt x="154451" y="193863"/>
                </a:lnTo>
                <a:lnTo>
                  <a:pt x="184654" y="214220"/>
                </a:lnTo>
                <a:lnTo>
                  <a:pt x="221640" y="221678"/>
                </a:lnTo>
                <a:lnTo>
                  <a:pt x="303008" y="221678"/>
                </a:lnTo>
                <a:lnTo>
                  <a:pt x="290918" y="232727"/>
                </a:lnTo>
                <a:lnTo>
                  <a:pt x="332932" y="251611"/>
                </a:lnTo>
                <a:lnTo>
                  <a:pt x="335322" y="253352"/>
                </a:lnTo>
                <a:lnTo>
                  <a:pt x="221640" y="253352"/>
                </a:lnTo>
                <a:lnTo>
                  <a:pt x="171134" y="260140"/>
                </a:lnTo>
                <a:lnTo>
                  <a:pt x="125752" y="279296"/>
                </a:lnTo>
                <a:lnTo>
                  <a:pt x="87302" y="309008"/>
                </a:lnTo>
                <a:lnTo>
                  <a:pt x="57597" y="347465"/>
                </a:lnTo>
                <a:lnTo>
                  <a:pt x="38447" y="392856"/>
                </a:lnTo>
                <a:lnTo>
                  <a:pt x="31661" y="443369"/>
                </a:lnTo>
                <a:close/>
              </a:path>
              <a:path w="443865" h="459739">
                <a:moveTo>
                  <a:pt x="303008" y="221678"/>
                </a:moveTo>
                <a:lnTo>
                  <a:pt x="221640" y="221678"/>
                </a:lnTo>
                <a:lnTo>
                  <a:pt x="258622" y="214205"/>
                </a:lnTo>
                <a:lnTo>
                  <a:pt x="288817" y="193843"/>
                </a:lnTo>
                <a:lnTo>
                  <a:pt x="309172" y="163646"/>
                </a:lnTo>
                <a:lnTo>
                  <a:pt x="316636" y="126669"/>
                </a:lnTo>
                <a:lnTo>
                  <a:pt x="309168" y="89684"/>
                </a:lnTo>
                <a:lnTo>
                  <a:pt x="288805" y="59482"/>
                </a:lnTo>
                <a:lnTo>
                  <a:pt x="258605" y="39121"/>
                </a:lnTo>
                <a:lnTo>
                  <a:pt x="221627" y="31661"/>
                </a:lnTo>
                <a:lnTo>
                  <a:pt x="303730" y="31661"/>
                </a:lnTo>
                <a:lnTo>
                  <a:pt x="325215" y="53722"/>
                </a:lnTo>
                <a:lnTo>
                  <a:pt x="343052" y="90525"/>
                </a:lnTo>
                <a:lnTo>
                  <a:pt x="348251" y="131098"/>
                </a:lnTo>
                <a:lnTo>
                  <a:pt x="340579" y="170280"/>
                </a:lnTo>
                <a:lnTo>
                  <a:pt x="321110" y="205134"/>
                </a:lnTo>
                <a:lnTo>
                  <a:pt x="303008" y="221678"/>
                </a:lnTo>
                <a:close/>
              </a:path>
              <a:path w="443865" h="459739">
                <a:moveTo>
                  <a:pt x="443293" y="443369"/>
                </a:moveTo>
                <a:lnTo>
                  <a:pt x="411619" y="443369"/>
                </a:lnTo>
                <a:lnTo>
                  <a:pt x="404833" y="392856"/>
                </a:lnTo>
                <a:lnTo>
                  <a:pt x="385683" y="347465"/>
                </a:lnTo>
                <a:lnTo>
                  <a:pt x="355977" y="309008"/>
                </a:lnTo>
                <a:lnTo>
                  <a:pt x="317528" y="279296"/>
                </a:lnTo>
                <a:lnTo>
                  <a:pt x="272146" y="260140"/>
                </a:lnTo>
                <a:lnTo>
                  <a:pt x="221640" y="253352"/>
                </a:lnTo>
                <a:lnTo>
                  <a:pt x="335322" y="253352"/>
                </a:lnTo>
                <a:lnTo>
                  <a:pt x="369753" y="278439"/>
                </a:lnTo>
                <a:lnTo>
                  <a:pt x="400291" y="312121"/>
                </a:lnTo>
                <a:lnTo>
                  <a:pt x="423454" y="351564"/>
                </a:lnTo>
                <a:lnTo>
                  <a:pt x="438151" y="395677"/>
                </a:lnTo>
                <a:lnTo>
                  <a:pt x="443293" y="443369"/>
                </a:lnTo>
                <a:close/>
              </a:path>
              <a:path w="443865" h="459739">
                <a:moveTo>
                  <a:pt x="221653" y="459206"/>
                </a:moveTo>
                <a:lnTo>
                  <a:pt x="204212" y="454215"/>
                </a:lnTo>
                <a:lnTo>
                  <a:pt x="188998" y="439299"/>
                </a:lnTo>
                <a:lnTo>
                  <a:pt x="178236" y="414543"/>
                </a:lnTo>
                <a:lnTo>
                  <a:pt x="174155" y="380034"/>
                </a:lnTo>
                <a:lnTo>
                  <a:pt x="177886" y="340576"/>
                </a:lnTo>
                <a:lnTo>
                  <a:pt x="188064" y="304933"/>
                </a:lnTo>
                <a:lnTo>
                  <a:pt x="203162" y="279129"/>
                </a:lnTo>
                <a:lnTo>
                  <a:pt x="221653" y="269189"/>
                </a:lnTo>
                <a:lnTo>
                  <a:pt x="240151" y="279129"/>
                </a:lnTo>
                <a:lnTo>
                  <a:pt x="252863" y="300850"/>
                </a:lnTo>
                <a:lnTo>
                  <a:pt x="221653" y="300850"/>
                </a:lnTo>
                <a:lnTo>
                  <a:pt x="215494" y="308300"/>
                </a:lnTo>
                <a:lnTo>
                  <a:pt x="210464" y="327317"/>
                </a:lnTo>
                <a:lnTo>
                  <a:pt x="207072" y="352896"/>
                </a:lnTo>
                <a:lnTo>
                  <a:pt x="205828" y="380034"/>
                </a:lnTo>
                <a:lnTo>
                  <a:pt x="207188" y="402217"/>
                </a:lnTo>
                <a:lnTo>
                  <a:pt x="210773" y="416904"/>
                </a:lnTo>
                <a:lnTo>
                  <a:pt x="215842" y="425031"/>
                </a:lnTo>
                <a:lnTo>
                  <a:pt x="221653" y="427532"/>
                </a:lnTo>
                <a:lnTo>
                  <a:pt x="259434" y="427532"/>
                </a:lnTo>
                <a:lnTo>
                  <a:pt x="254319" y="439299"/>
                </a:lnTo>
                <a:lnTo>
                  <a:pt x="239101" y="454215"/>
                </a:lnTo>
                <a:lnTo>
                  <a:pt x="221653" y="459206"/>
                </a:lnTo>
                <a:close/>
              </a:path>
              <a:path w="443865" h="459739">
                <a:moveTo>
                  <a:pt x="259434" y="427532"/>
                </a:moveTo>
                <a:lnTo>
                  <a:pt x="221653" y="427532"/>
                </a:lnTo>
                <a:lnTo>
                  <a:pt x="227470" y="425031"/>
                </a:lnTo>
                <a:lnTo>
                  <a:pt x="232543" y="416904"/>
                </a:lnTo>
                <a:lnTo>
                  <a:pt x="236129" y="402217"/>
                </a:lnTo>
                <a:lnTo>
                  <a:pt x="237490" y="380034"/>
                </a:lnTo>
                <a:lnTo>
                  <a:pt x="236247" y="352896"/>
                </a:lnTo>
                <a:lnTo>
                  <a:pt x="232857" y="327317"/>
                </a:lnTo>
                <a:lnTo>
                  <a:pt x="227824" y="308300"/>
                </a:lnTo>
                <a:lnTo>
                  <a:pt x="221653" y="300850"/>
                </a:lnTo>
                <a:lnTo>
                  <a:pt x="252863" y="300850"/>
                </a:lnTo>
                <a:lnTo>
                  <a:pt x="255252" y="304933"/>
                </a:lnTo>
                <a:lnTo>
                  <a:pt x="265431" y="340576"/>
                </a:lnTo>
                <a:lnTo>
                  <a:pt x="269163" y="380034"/>
                </a:lnTo>
                <a:lnTo>
                  <a:pt x="265081" y="414543"/>
                </a:lnTo>
                <a:lnTo>
                  <a:pt x="259434" y="4275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p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5" name="object 77"/>
          <p:cNvSpPr txBox="1"/>
          <p:nvPr>
            <p:custDataLst>
              <p:tags r:id="rId61"/>
            </p:custDataLst>
          </p:nvPr>
        </p:nvSpPr>
        <p:spPr>
          <a:xfrm>
            <a:off x="1358181" y="1014596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系统管理</a:t>
            </a: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员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6" name="object 78"/>
          <p:cNvSpPr txBox="1"/>
          <p:nvPr>
            <p:custDataLst>
              <p:tags r:id="rId62"/>
            </p:custDataLst>
          </p:nvPr>
        </p:nvSpPr>
        <p:spPr>
          <a:xfrm>
            <a:off x="3273978" y="1016168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队长</a:t>
            </a:r>
            <a:r>
              <a:rPr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7" name="object 79"/>
          <p:cNvSpPr txBox="1"/>
          <p:nvPr>
            <p:custDataLst>
              <p:tags r:id="rId63"/>
            </p:custDataLst>
          </p:nvPr>
        </p:nvSpPr>
        <p:spPr>
          <a:xfrm>
            <a:off x="5144327" y="1014596"/>
            <a:ext cx="1037017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领导决策端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8" name="object 80"/>
          <p:cNvSpPr txBox="1"/>
          <p:nvPr>
            <p:custDataLst>
              <p:tags r:id="rId64"/>
            </p:custDataLst>
          </p:nvPr>
        </p:nvSpPr>
        <p:spPr>
          <a:xfrm>
            <a:off x="7134911" y="1015080"/>
            <a:ext cx="920115" cy="228909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政府监管端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1" y="5582940"/>
            <a:ext cx="959189" cy="59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47" y="5604156"/>
            <a:ext cx="907170" cy="593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94" y="5622921"/>
            <a:ext cx="1024444" cy="520062"/>
          </a:xfrm>
          <a:prstGeom prst="rect">
            <a:avLst/>
          </a:prstGeom>
        </p:spPr>
      </p:pic>
      <p:pic>
        <p:nvPicPr>
          <p:cNvPr id="11" name="图片 10" descr="TIM图片20180315110737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5368461" y="5540485"/>
            <a:ext cx="962508" cy="649311"/>
          </a:xfrm>
          <a:prstGeom prst="rect">
            <a:avLst/>
          </a:prstGeom>
        </p:spPr>
      </p:pic>
      <p:pic>
        <p:nvPicPr>
          <p:cNvPr id="12" name="图片 11" descr="图片 2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6848655" y="5338804"/>
            <a:ext cx="1003582" cy="1027131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75"/>
            </p:custDataLst>
          </p:nvPr>
        </p:nvSpPr>
        <p:spPr>
          <a:xfrm>
            <a:off x="1565675" y="4635730"/>
            <a:ext cx="959493" cy="17634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808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76"/>
            </p:custDataLst>
          </p:nvPr>
        </p:nvSpPr>
        <p:spPr>
          <a:xfrm>
            <a:off x="1568819" y="4923611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1078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77"/>
            </p:custDataLst>
          </p:nvPr>
        </p:nvSpPr>
        <p:spPr>
          <a:xfrm>
            <a:off x="3003455" y="463530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JT/T 905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78"/>
            </p:custDataLst>
          </p:nvPr>
        </p:nvSpPr>
        <p:spPr>
          <a:xfrm>
            <a:off x="4184214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HJ1239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79"/>
            </p:custDataLst>
          </p:nvPr>
        </p:nvSpPr>
        <p:spPr>
          <a:xfrm>
            <a:off x="4187193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GB17691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80"/>
            </p:custDataLst>
          </p:nvPr>
        </p:nvSpPr>
        <p:spPr>
          <a:xfrm>
            <a:off x="5491850" y="4921696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地方标准</a:t>
            </a:r>
            <a:endParaRPr 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1"/>
            </p:custDataLst>
          </p:nvPr>
        </p:nvSpPr>
        <p:spPr>
          <a:xfrm>
            <a:off x="5494829" y="4612179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主动安全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82"/>
            </p:custDataLst>
          </p:nvPr>
        </p:nvSpPr>
        <p:spPr>
          <a:xfrm>
            <a:off x="6808712" y="4921696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私有协议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83"/>
            </p:custDataLst>
          </p:nvPr>
        </p:nvSpPr>
        <p:spPr>
          <a:xfrm>
            <a:off x="6811691" y="4612179"/>
            <a:ext cx="1171240" cy="196613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扩展协议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84"/>
            </p:custDataLst>
          </p:nvPr>
        </p:nvSpPr>
        <p:spPr>
          <a:xfrm>
            <a:off x="3603213" y="397881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报警统计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bject 78"/>
          <p:cNvSpPr txBox="1"/>
          <p:nvPr>
            <p:custDataLst>
              <p:tags r:id="rId85"/>
            </p:custDataLst>
          </p:nvPr>
        </p:nvSpPr>
        <p:spPr>
          <a:xfrm>
            <a:off x="4291024" y="2278480"/>
            <a:ext cx="139268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微软雅黑" panose="020B0503020204020204" pitchFamily="34" charset="-122"/>
              </a:rPr>
              <a:t>尾气排放监测应用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86"/>
            </p:custDataLst>
          </p:nvPr>
        </p:nvSpPr>
        <p:spPr>
          <a:xfrm>
            <a:off x="5430713" y="3978816"/>
            <a:ext cx="832919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数据大屏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87"/>
            </p:custDataLst>
          </p:nvPr>
        </p:nvSpPr>
        <p:spPr>
          <a:xfrm>
            <a:off x="858920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88"/>
            </p:custDataLst>
          </p:nvPr>
        </p:nvSpPr>
        <p:spPr>
          <a:xfrm>
            <a:off x="858920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历史视频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89"/>
            </p:custDataLst>
          </p:nvPr>
        </p:nvSpPr>
        <p:spPr>
          <a:xfrm>
            <a:off x="1731285" y="253043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策略配置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90"/>
            </p:custDataLst>
          </p:nvPr>
        </p:nvSpPr>
        <p:spPr>
          <a:xfrm>
            <a:off x="1731285" y="284625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证据查询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91"/>
            </p:custDataLst>
          </p:nvPr>
        </p:nvSpPr>
        <p:spPr>
          <a:xfrm>
            <a:off x="2612567" y="2529033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抓拍记录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2"/>
            </p:custDataLst>
          </p:nvPr>
        </p:nvSpPr>
        <p:spPr>
          <a:xfrm>
            <a:off x="3664394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93"/>
            </p:custDataLst>
          </p:nvPr>
        </p:nvSpPr>
        <p:spPr>
          <a:xfrm>
            <a:off x="2606399" y="2840366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安全报表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94"/>
            </p:custDataLst>
          </p:nvPr>
        </p:nvSpPr>
        <p:spPr>
          <a:xfrm>
            <a:off x="4536759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超标报警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95"/>
            </p:custDataLst>
          </p:nvPr>
        </p:nvSpPr>
        <p:spPr>
          <a:xfrm>
            <a:off x="5409124" y="252317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96"/>
            </p:custDataLst>
          </p:nvPr>
        </p:nvSpPr>
        <p:spPr>
          <a:xfrm>
            <a:off x="4530591" y="2834508"/>
            <a:ext cx="813558" cy="253399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报警处理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97"/>
            </p:custDataLst>
          </p:nvPr>
        </p:nvSpPr>
        <p:spPr>
          <a:xfrm>
            <a:off x="6455005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油耗监控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8"/>
            </p:custDataLst>
          </p:nvPr>
        </p:nvSpPr>
        <p:spPr>
          <a:xfrm>
            <a:off x="7327370" y="2528669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载重监控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99"/>
            </p:custDataLst>
          </p:nvPr>
        </p:nvSpPr>
        <p:spPr>
          <a:xfrm>
            <a:off x="6452409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胎压监控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100"/>
            </p:custDataLst>
          </p:nvPr>
        </p:nvSpPr>
        <p:spPr>
          <a:xfrm>
            <a:off x="7324774" y="2845515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轴温监控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01"/>
            </p:custDataLst>
          </p:nvPr>
        </p:nvSpPr>
        <p:spPr>
          <a:xfrm>
            <a:off x="3671420" y="2832905"/>
            <a:ext cx="813558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异常监控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102"/>
            </p:custDataLst>
          </p:nvPr>
        </p:nvSpPr>
        <p:spPr>
          <a:xfrm>
            <a:off x="5389762" y="2831674"/>
            <a:ext cx="813557" cy="257672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排放监控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bject 64"/>
          <p:cNvSpPr/>
          <p:nvPr>
            <p:custDataLst>
              <p:tags r:id="rId103"/>
            </p:custDataLst>
          </p:nvPr>
        </p:nvSpPr>
        <p:spPr>
          <a:xfrm>
            <a:off x="2985503" y="1329358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设备运维系统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9" name="object 64"/>
          <p:cNvSpPr/>
          <p:nvPr>
            <p:custDataLst>
              <p:tags r:id="rId104"/>
            </p:custDataLst>
          </p:nvPr>
        </p:nvSpPr>
        <p:spPr>
          <a:xfrm>
            <a:off x="4937370" y="1338397"/>
            <a:ext cx="1193996" cy="325272"/>
          </a:xfrm>
          <a:custGeom>
            <a:avLst/>
            <a:gdLst/>
            <a:ahLst/>
            <a:cxnLst/>
            <a:rect l="l" t="t" r="r" b="b"/>
            <a:pathLst>
              <a:path w="922020" h="391794">
                <a:moveTo>
                  <a:pt x="858012" y="391668"/>
                </a:moveTo>
                <a:lnTo>
                  <a:pt x="65531" y="391668"/>
                </a:lnTo>
                <a:lnTo>
                  <a:pt x="39979" y="386913"/>
                </a:lnTo>
                <a:lnTo>
                  <a:pt x="19154" y="373179"/>
                </a:lnTo>
                <a:lnTo>
                  <a:pt x="5135" y="352688"/>
                </a:lnTo>
                <a:lnTo>
                  <a:pt x="0" y="327660"/>
                </a:lnTo>
                <a:lnTo>
                  <a:pt x="0" y="65532"/>
                </a:lnTo>
                <a:lnTo>
                  <a:pt x="5135" y="40265"/>
                </a:lnTo>
                <a:lnTo>
                  <a:pt x="19154" y="19535"/>
                </a:lnTo>
                <a:lnTo>
                  <a:pt x="39979" y="5420"/>
                </a:lnTo>
                <a:lnTo>
                  <a:pt x="65531" y="0"/>
                </a:lnTo>
                <a:lnTo>
                  <a:pt x="858012" y="0"/>
                </a:lnTo>
                <a:lnTo>
                  <a:pt x="883040" y="5420"/>
                </a:lnTo>
                <a:lnTo>
                  <a:pt x="903531" y="19535"/>
                </a:lnTo>
                <a:lnTo>
                  <a:pt x="917265" y="40265"/>
                </a:lnTo>
                <a:lnTo>
                  <a:pt x="922019" y="65532"/>
                </a:lnTo>
                <a:lnTo>
                  <a:pt x="922019" y="327660"/>
                </a:lnTo>
                <a:lnTo>
                  <a:pt x="917265" y="352688"/>
                </a:lnTo>
                <a:lnTo>
                  <a:pt x="903531" y="373179"/>
                </a:lnTo>
                <a:lnTo>
                  <a:pt x="883040" y="386913"/>
                </a:lnTo>
                <a:lnTo>
                  <a:pt x="858012" y="3916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企业管理系统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9" name="Subtitle 2"/>
          <p:cNvSpPr txBox="1"/>
          <p:nvPr>
            <p:custDataLst>
              <p:tags r:id="rId105"/>
            </p:custDataLst>
          </p:nvPr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06"/>
            </p:custDataLst>
          </p:nvPr>
        </p:nvSpPr>
        <p:spPr>
          <a:xfrm>
            <a:off x="3003455" y="4898197"/>
            <a:ext cx="959494" cy="199900"/>
          </a:xfrm>
          <a:prstGeom prst="rect">
            <a:avLst/>
          </a:prstGeom>
          <a:solidFill>
            <a:srgbClr val="FC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GB32960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09511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23865" y="3243580"/>
            <a:ext cx="195707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6301740" y="4519295"/>
            <a:ext cx="1111885" cy="1397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>
            <a:off x="4544695" y="4512310"/>
            <a:ext cx="953770" cy="63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894715"/>
            <a:ext cx="485203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457700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72865"/>
            <a:ext cx="4705985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396740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PLACING_PICTURE_USER_VIEWPORT" val="{&quot;height&quot;:4162,&quot;width&quot;:7476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  <p:tag name="KSO_WM_UNIT_PLACING_PICTURE_USER_VIEWPORT" val="{&quot;height&quot;:8206,&quot;width&quot;:17233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ISPRING_PRESENTATION_TITLE" val="PowerPoint 演示文稿"/>
  <p:tag name="KSO_WPP_MARK_KEY" val="5bcf66fe-8c48-4402-a4e4-9372d631f312"/>
  <p:tag name="COMMONDATA" val="eyJoZGlkIjoiNTM4OWI3ZDkwZjEwODRlMTE1ZTE3NmExNTQyZjdjZWE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</Words>
  <Application>WPS 演示</Application>
  <PresentationFormat>宽屏</PresentationFormat>
  <Paragraphs>384</Paragraphs>
  <Slides>24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邓铁山</cp:lastModifiedBy>
  <cp:revision>285</cp:revision>
  <dcterms:created xsi:type="dcterms:W3CDTF">2019-02-25T06:39:00Z</dcterms:created>
  <dcterms:modified xsi:type="dcterms:W3CDTF">2024-08-24T11:49:47Z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DB6075E4B0634B958C57AC5184B1B43C</vt:lpwstr>
  </property>
</Properties>
</file>